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6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94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38033-F533-4C58-9254-E7E37CBFD314}" type="datetimeFigureOut">
              <a:rPr lang="es-ES" smtClean="0"/>
              <a:t>30/05/2014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C601-5378-43C5-BFD8-0E983553E63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5092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38033-F533-4C58-9254-E7E37CBFD314}" type="datetimeFigureOut">
              <a:rPr lang="es-ES" smtClean="0"/>
              <a:t>30/05/2014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C601-5378-43C5-BFD8-0E983553E63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1112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38033-F533-4C58-9254-E7E37CBFD314}" type="datetimeFigureOut">
              <a:rPr lang="es-ES" smtClean="0"/>
              <a:t>30/05/2014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C601-5378-43C5-BFD8-0E983553E63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8221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38033-F533-4C58-9254-E7E37CBFD314}" type="datetimeFigureOut">
              <a:rPr lang="es-ES" smtClean="0"/>
              <a:t>30/05/2014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C601-5378-43C5-BFD8-0E983553E63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1149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38033-F533-4C58-9254-E7E37CBFD314}" type="datetimeFigureOut">
              <a:rPr lang="es-ES" smtClean="0"/>
              <a:t>30/05/2014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C601-5378-43C5-BFD8-0E983553E63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5963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38033-F533-4C58-9254-E7E37CBFD314}" type="datetimeFigureOut">
              <a:rPr lang="es-ES" smtClean="0"/>
              <a:t>30/05/2014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C601-5378-43C5-BFD8-0E983553E63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23458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38033-F533-4C58-9254-E7E37CBFD314}" type="datetimeFigureOut">
              <a:rPr lang="es-ES" smtClean="0"/>
              <a:t>30/05/2014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C601-5378-43C5-BFD8-0E983553E63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149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38033-F533-4C58-9254-E7E37CBFD314}" type="datetimeFigureOut">
              <a:rPr lang="es-ES" smtClean="0"/>
              <a:t>30/05/2014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C601-5378-43C5-BFD8-0E983553E63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5498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38033-F533-4C58-9254-E7E37CBFD314}" type="datetimeFigureOut">
              <a:rPr lang="es-ES" smtClean="0"/>
              <a:t>30/05/2014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C601-5378-43C5-BFD8-0E983553E63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4363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38033-F533-4C58-9254-E7E37CBFD314}" type="datetimeFigureOut">
              <a:rPr lang="es-ES" smtClean="0"/>
              <a:t>30/05/2014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C601-5378-43C5-BFD8-0E983553E63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0639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38033-F533-4C58-9254-E7E37CBFD314}" type="datetimeFigureOut">
              <a:rPr lang="es-ES" smtClean="0"/>
              <a:t>30/05/2014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C601-5378-43C5-BFD8-0E983553E63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2000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38033-F533-4C58-9254-E7E37CBFD314}" type="datetimeFigureOut">
              <a:rPr lang="es-ES" smtClean="0"/>
              <a:t>30/05/2014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3EC601-5378-43C5-BFD8-0E983553E63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6440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1548680" y="0"/>
            <a:ext cx="8229600" cy="1143000"/>
          </a:xfrm>
        </p:spPr>
        <p:txBody>
          <a:bodyPr>
            <a:normAutofit/>
          </a:bodyPr>
          <a:lstStyle/>
          <a:p>
            <a:r>
              <a:rPr lang="es-ES" sz="4800" dirty="0" smtClean="0">
                <a:latin typeface="Baskerville Old Face" panose="02020602080505020303" pitchFamily="18" charset="0"/>
              </a:rPr>
              <a:t>FORENSE</a:t>
            </a:r>
            <a:endParaRPr lang="es-ES" sz="4800" dirty="0">
              <a:latin typeface="Baskerville Old Face" panose="02020602080505020303" pitchFamily="18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187624" y="2760353"/>
            <a:ext cx="67687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dirty="0" smtClean="0"/>
              <a:t>Investigación del asesinato del profesor Julius. </a:t>
            </a:r>
            <a:endParaRPr lang="es-ES" sz="4000" dirty="0"/>
          </a:p>
        </p:txBody>
      </p:sp>
      <p:sp>
        <p:nvSpPr>
          <p:cNvPr id="4" name="3 CuadroTexto"/>
          <p:cNvSpPr txBox="1"/>
          <p:nvPr/>
        </p:nvSpPr>
        <p:spPr>
          <a:xfrm>
            <a:off x="2987824" y="1168385"/>
            <a:ext cx="60486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dirty="0" smtClean="0"/>
              <a:t>Escenas del crimen</a:t>
            </a:r>
            <a:endParaRPr lang="es-ES" sz="4000" dirty="0"/>
          </a:p>
        </p:txBody>
      </p:sp>
    </p:spTree>
    <p:extLst>
      <p:ext uri="{BB962C8B-B14F-4D97-AF65-F5344CB8AC3E}">
        <p14:creationId xmlns:p14="http://schemas.microsoft.com/office/powerpoint/2010/main" val="239817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Escenario del crimen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El pasado mes se encontró su cuerpo en el suelo del despacho </a:t>
            </a:r>
            <a:r>
              <a:rPr lang="es-ES" dirty="0"/>
              <a:t>donde trabajaba </a:t>
            </a:r>
            <a:r>
              <a:rPr lang="es-ES" dirty="0" smtClean="0"/>
              <a:t>normalmente.  </a:t>
            </a:r>
            <a:endParaRPr lang="es-ES" dirty="0"/>
          </a:p>
          <a:p>
            <a:r>
              <a:rPr lang="es-ES" dirty="0"/>
              <a:t>Se han recogido </a:t>
            </a:r>
            <a:r>
              <a:rPr lang="es-ES" dirty="0" smtClean="0"/>
              <a:t>muestras de un </a:t>
            </a:r>
            <a:r>
              <a:rPr lang="es-ES" dirty="0"/>
              <a:t>vaso con agua contaminada, una nota de suicidio escrita con rotulador, restos de un bocadillo, una botella de agua sucia y una taza con huellas dactilares.</a:t>
            </a:r>
          </a:p>
        </p:txBody>
      </p:sp>
    </p:spTree>
    <p:extLst>
      <p:ext uri="{BB962C8B-B14F-4D97-AF65-F5344CB8AC3E}">
        <p14:creationId xmlns:p14="http://schemas.microsoft.com/office/powerpoint/2010/main" val="383158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4927"/>
            <a:ext cx="4186692" cy="5143073"/>
          </a:xfrm>
          <a:prstGeom prst="rect">
            <a:avLst/>
          </a:prstGeom>
        </p:spPr>
      </p:pic>
      <p:sp>
        <p:nvSpPr>
          <p:cNvPr id="8" name="7 CuadroTexto"/>
          <p:cNvSpPr txBox="1"/>
          <p:nvPr/>
        </p:nvSpPr>
        <p:spPr>
          <a:xfrm>
            <a:off x="2329524" y="342830"/>
            <a:ext cx="612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spc="3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Director Harold Bond</a:t>
            </a:r>
            <a:endParaRPr lang="es-ES" sz="4000" spc="3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4499992" y="2636912"/>
            <a:ext cx="44046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s-ES" b="1" dirty="0" smtClean="0"/>
              <a:t>Hace </a:t>
            </a:r>
            <a:r>
              <a:rPr lang="es-ES" b="1" dirty="0"/>
              <a:t>poco se le ha visto muy </a:t>
            </a:r>
            <a:r>
              <a:rPr lang="es-ES" b="1" dirty="0" smtClean="0"/>
              <a:t>nervioso. Se </a:t>
            </a:r>
            <a:r>
              <a:rPr lang="es-ES" b="1" dirty="0"/>
              <a:t>han encontrado tanto agua con microorganismos como restos de cebolla. Sus huellas estaban en la taza y escribe siempre con un rotulador azul.</a:t>
            </a:r>
          </a:p>
        </p:txBody>
      </p:sp>
    </p:spTree>
    <p:extLst>
      <p:ext uri="{BB962C8B-B14F-4D97-AF65-F5344CB8AC3E}">
        <p14:creationId xmlns:p14="http://schemas.microsoft.com/office/powerpoint/2010/main" val="257043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/>
              <a:t>Análisis de las </a:t>
            </a:r>
            <a:r>
              <a:rPr lang="es-ES" b="1" dirty="0" smtClean="0"/>
              <a:t>pruebas</a:t>
            </a:r>
            <a:r>
              <a:rPr lang="es-ES" b="1" dirty="0"/>
              <a:t/>
            </a:r>
            <a:br>
              <a:rPr lang="es-ES" b="1" dirty="0"/>
            </a:b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251520" y="908720"/>
            <a:ext cx="72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Vaso del agua:  Hemos puesto  agua, clips, virutas </a:t>
            </a:r>
            <a:r>
              <a:rPr lang="es-ES" dirty="0"/>
              <a:t> </a:t>
            </a:r>
            <a:r>
              <a:rPr lang="es-ES" dirty="0" smtClean="0"/>
              <a:t>de lápiz, arenas, aceite y sal y con la ayuda de un imán hemos separado  los clips del vaso.  Y luego se quedan  agua, virutas de lápiz, arena aceite y sal en el vaso y hemos </a:t>
            </a:r>
            <a:r>
              <a:rPr lang="es-ES" dirty="0"/>
              <a:t>pasado la mezcla con un colador para separar las virutas de lápiz.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1583160" y="2110979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Y después  se quedan el agua, aceite, sal y arena  y hemos filtrado la </a:t>
            </a:r>
            <a:r>
              <a:rPr lang="es-ES" dirty="0"/>
              <a:t>mezcla con ayuda de un embudo y un papel de filtro para retener la arena</a:t>
            </a:r>
            <a:r>
              <a:rPr lang="es-ES" dirty="0" smtClean="0"/>
              <a:t>. Y después se quedan agua, sal y aceite y hemos separado el agua y el aceite con un embudo de decantación.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206128" y="3371516"/>
            <a:ext cx="57606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Y por ultimo queda agua y sal, hemos dejado en un cristalizador el agua con sal para que se evapore el agua y se deposito la sal. </a:t>
            </a:r>
            <a:endParaRPr lang="es-ES" dirty="0"/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581" y="4020637"/>
            <a:ext cx="3780420" cy="2837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77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/>
              <a:t>Tintas de rotulador en la nota de suicidio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800" dirty="0"/>
              <a:t>Hemos puesto alcohol en una placa de Petri. En un papel de filtro hemos dibujado un circulo de color azul. Hemos puesto la tira en contacto con el alcohol</a:t>
            </a:r>
            <a:r>
              <a:rPr lang="es-ES" sz="2800" dirty="0" smtClean="0"/>
              <a:t>. Y al final se separan los distintos tipos de colorantes de la tinta. </a:t>
            </a:r>
            <a:endParaRPr lang="es-ES" sz="2800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3" y="3642703"/>
            <a:ext cx="4283968" cy="3215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11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/>
              <a:t>Presencia de cebolla en el bocadillo</a:t>
            </a:r>
            <a:br>
              <a:rPr lang="es-ES" b="1" dirty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928725"/>
            <a:ext cx="8229600" cy="4525963"/>
          </a:xfrm>
        </p:spPr>
        <p:txBody>
          <a:bodyPr/>
          <a:lstStyle/>
          <a:p>
            <a:r>
              <a:rPr lang="es-ES" dirty="0" smtClean="0"/>
              <a:t>Hemos sacado una capa de cebolla y luego con la ayuda de porta objetos y luego hemos puesto la capa de cebolla encima de eso y hemos echado azul de metileno y luego hemos puesto cubre objetos y al final hemos  analizado con un microscopio </a:t>
            </a:r>
            <a:endParaRPr lang="es-ES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429000"/>
            <a:ext cx="3591715" cy="3429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77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/>
              <a:t>Microorganismos en botella</a:t>
            </a:r>
            <a:br>
              <a:rPr lang="es-ES" b="1" dirty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525963"/>
          </a:xfrm>
        </p:spPr>
        <p:txBody>
          <a:bodyPr/>
          <a:lstStyle/>
          <a:p>
            <a:r>
              <a:rPr lang="es-ES" dirty="0" smtClean="0"/>
              <a:t>Hemos cogido una gotita </a:t>
            </a:r>
            <a:r>
              <a:rPr lang="es-ES" dirty="0" smtClean="0"/>
              <a:t>de </a:t>
            </a:r>
            <a:r>
              <a:rPr lang="es-ES" dirty="0" smtClean="0"/>
              <a:t>una </a:t>
            </a:r>
            <a:r>
              <a:rPr lang="es-ES" dirty="0" smtClean="0"/>
              <a:t>botella y  lo analizamos en un microscopio. </a:t>
            </a:r>
            <a:endParaRPr lang="es-ES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834" y="2348880"/>
            <a:ext cx="7272808" cy="450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71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b="1" dirty="0"/>
              <a:t>Huellas de la taza</a:t>
            </a:r>
            <a:br>
              <a:rPr lang="es-ES" b="1" dirty="0"/>
            </a:b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836712"/>
            <a:ext cx="8229600" cy="4525963"/>
          </a:xfrm>
        </p:spPr>
        <p:txBody>
          <a:bodyPr/>
          <a:lstStyle/>
          <a:p>
            <a:r>
              <a:rPr lang="es-ES" dirty="0" smtClean="0"/>
              <a:t>En una hoja hemos pintado con un lápiz un </a:t>
            </a:r>
            <a:r>
              <a:rPr lang="es-ES" dirty="0" smtClean="0"/>
              <a:t>rayón</a:t>
            </a:r>
            <a:r>
              <a:rPr lang="es-ES" dirty="0" smtClean="0"/>
              <a:t>. Y luego hemos puesto </a:t>
            </a:r>
            <a:r>
              <a:rPr lang="es-ES" dirty="0" smtClean="0"/>
              <a:t>nuestro dedo </a:t>
            </a:r>
            <a:r>
              <a:rPr lang="es-ES" dirty="0" smtClean="0"/>
              <a:t>encima luego encima pusimos celo y después lo pusimos en una  </a:t>
            </a:r>
            <a:r>
              <a:rPr lang="es-ES" dirty="0"/>
              <a:t>hoja </a:t>
            </a:r>
            <a:r>
              <a:rPr lang="es-ES" dirty="0" smtClean="0"/>
              <a:t>y al final lo miramos nuestras huellas por el microscopio. </a:t>
            </a:r>
            <a:endParaRPr lang="es-ES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535927"/>
            <a:ext cx="3240360" cy="331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78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CONCLUSIONES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818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424</Words>
  <Application>Microsoft Office PowerPoint</Application>
  <PresentationFormat>Presentación en pantalla (4:3)</PresentationFormat>
  <Paragraphs>21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Tema de Office</vt:lpstr>
      <vt:lpstr>FORENSE</vt:lpstr>
      <vt:lpstr>Escenario del crimen</vt:lpstr>
      <vt:lpstr>Presentación de PowerPoint</vt:lpstr>
      <vt:lpstr>Análisis de las pruebas </vt:lpstr>
      <vt:lpstr>Tintas de rotulador en la nota de suicidio</vt:lpstr>
      <vt:lpstr>Presencia de cebolla en el bocadillo </vt:lpstr>
      <vt:lpstr>Microorganismos en botella </vt:lpstr>
      <vt:lpstr>Huellas de la taza  </vt:lpstr>
      <vt:lpstr>CONCLUSIONES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Artaza Romo Ikaslea</dc:creator>
  <cp:lastModifiedBy>Artaza Romo Ikaslea</cp:lastModifiedBy>
  <cp:revision>12</cp:revision>
  <dcterms:created xsi:type="dcterms:W3CDTF">2014-05-23T12:08:53Z</dcterms:created>
  <dcterms:modified xsi:type="dcterms:W3CDTF">2014-05-30T12:08:20Z</dcterms:modified>
</cp:coreProperties>
</file>